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Školski jelovnik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023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Tjedan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PONEDJELJAK</a:t>
            </a:r>
            <a:r>
              <a:rPr lang="hr-HR" b="1" dirty="0"/>
              <a:t>: PREMIUM CROISSANT S LJEŠNJAKOM</a:t>
            </a:r>
            <a:r>
              <a:rPr lang="hr-HR" sz="2400" b="1" dirty="0"/>
              <a:t>, </a:t>
            </a:r>
            <a:r>
              <a:rPr lang="hr-HR" b="1" dirty="0"/>
              <a:t>FIT </a:t>
            </a:r>
            <a:r>
              <a:rPr lang="hr-HR" b="1" dirty="0" smtClean="0"/>
              <a:t>KIFLICA</a:t>
            </a:r>
            <a:endParaRPr lang="hr-HR" b="1" dirty="0" smtClean="0"/>
          </a:p>
          <a:p>
            <a:r>
              <a:rPr lang="hr-HR" b="1" dirty="0" smtClean="0"/>
              <a:t>UTORAK:      KRAFNA SA ČOKOLADOM , SLANI KLIPIĆ</a:t>
            </a:r>
          </a:p>
          <a:p>
            <a:r>
              <a:rPr lang="hr-HR" b="1" dirty="0" smtClean="0"/>
              <a:t>SRIJEDA</a:t>
            </a:r>
            <a:r>
              <a:rPr lang="hr-HR" b="1" dirty="0"/>
              <a:t>:</a:t>
            </a:r>
            <a:r>
              <a:rPr lang="hr-HR" b="1" dirty="0" smtClean="0"/>
              <a:t>     ŠTAPIĆ SA LJEŠNJACIMA, CROISSANT</a:t>
            </a:r>
          </a:p>
          <a:p>
            <a:r>
              <a:rPr lang="hr-HR" b="1" dirty="0" smtClean="0"/>
              <a:t>ČETVRTAK:    ČOKO TWIST, KUKURUZNA KIFLICA </a:t>
            </a:r>
          </a:p>
          <a:p>
            <a:r>
              <a:rPr lang="hr-HR" b="1" dirty="0" smtClean="0"/>
              <a:t>PETAK: </a:t>
            </a:r>
            <a:r>
              <a:rPr lang="hr-HR" b="1" dirty="0"/>
              <a:t>PIROŠKA S HRENOVKOM, CONCERTO MINI </a:t>
            </a:r>
            <a:r>
              <a:rPr lang="hr-HR" b="1"/>
              <a:t>CROISSANT </a:t>
            </a:r>
            <a:endParaRPr lang="hr-HR" b="1" dirty="0"/>
          </a:p>
        </p:txBody>
      </p:sp>
      <p:pic>
        <p:nvPicPr>
          <p:cNvPr id="1026" name="Picture 2" descr="Kroasani s čokoladnim namazom – GorskiKot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9636" y="2794343"/>
            <a:ext cx="2807745" cy="167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32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Tjedan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65698" y="2103120"/>
            <a:ext cx="10559502" cy="3283594"/>
          </a:xfrm>
        </p:spPr>
        <p:txBody>
          <a:bodyPr/>
          <a:lstStyle/>
          <a:p>
            <a:r>
              <a:rPr lang="hr-HR" b="1" dirty="0" smtClean="0"/>
              <a:t>PONEDJELJAK:  BUREK MOTANI SA SIROM </a:t>
            </a:r>
            <a:endParaRPr lang="hr-HR" b="1" dirty="0"/>
          </a:p>
          <a:p>
            <a:r>
              <a:rPr lang="hr-HR" b="1" dirty="0" smtClean="0"/>
              <a:t>UTORAK:      KRAFNA S MARAMELADOM, SLANI KLIPIĆ</a:t>
            </a:r>
          </a:p>
          <a:p>
            <a:r>
              <a:rPr lang="hr-HR" b="1" dirty="0" smtClean="0"/>
              <a:t>SRIJEDA :       SAVIJAČA SA SIROM, ŠTANGICA MALINA VANILIJA </a:t>
            </a:r>
          </a:p>
          <a:p>
            <a:r>
              <a:rPr lang="hr-HR" b="1" dirty="0" smtClean="0"/>
              <a:t>ČETVRTAK:   SENDVIČ S PUREĆOM ŠUNKOM</a:t>
            </a:r>
          </a:p>
          <a:p>
            <a:r>
              <a:rPr lang="hr-HR" b="1" dirty="0" smtClean="0"/>
              <a:t>PETAK :        ŠTRUDLA S JABUKAMA, CONCERTO MINI CROISSANT PRALINE</a:t>
            </a: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2050" name="Picture 2" descr="Vrijeme je za 'obične' domaće krafne, a mi smo pronašli najbolji recept! -  Večernji.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398" y="943580"/>
            <a:ext cx="2304177" cy="1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endvič parizer - dnevno svježe u Robin trgovina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829" y="4488729"/>
            <a:ext cx="2071171" cy="16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40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Tjedan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PONEDJELJAK:   HOT DOG SA SIROM</a:t>
            </a:r>
          </a:p>
          <a:p>
            <a:r>
              <a:rPr lang="hr-HR" b="1" dirty="0" smtClean="0"/>
              <a:t>UTORAK:      KRAFNA S ČOKOLADOM, SAVIJAČA S JABUKAMA</a:t>
            </a:r>
          </a:p>
          <a:p>
            <a:r>
              <a:rPr lang="hr-HR" b="1" dirty="0" smtClean="0"/>
              <a:t>SRIJEDA:     BUREK MOTANI SA SIROM </a:t>
            </a:r>
          </a:p>
          <a:p>
            <a:r>
              <a:rPr lang="hr-HR" b="1" dirty="0" smtClean="0"/>
              <a:t>ČETVRTAK:    PIZZA CALZONE </a:t>
            </a:r>
          </a:p>
          <a:p>
            <a:r>
              <a:rPr lang="hr-HR" b="1" dirty="0" smtClean="0"/>
              <a:t>PETAK:     DONUT KAKAO LJEŠNJAK, MLIJEČNA KIFLA </a:t>
            </a:r>
          </a:p>
          <a:p>
            <a:endParaRPr lang="hr-HR" b="1" dirty="0"/>
          </a:p>
        </p:txBody>
      </p:sp>
      <p:sp>
        <p:nvSpPr>
          <p:cNvPr id="4" name="AutoShape 2" descr="Basic Air Fryer Hot Dogs Reci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" name="AutoShape 4" descr="Basic Air Fryer Hot Dogs Recip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3078" name="Picture 6" descr="Eating a hot dog could take 36 minutes off your life, study says | C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2014194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Perfect Every Time Pizza or Calzone Dough Recip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AutoShape 10" descr="Perfect Every Time Pizza or Calzone Dough Recip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AutoShape 12" descr="Pizza Calzone (Kalcona)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3086" name="Picture 14" descr="Calzone (punjena pizza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487" y="4225064"/>
            <a:ext cx="2302525" cy="172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87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Tjedan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PONEDJELJAK:      ČOKO TWIST, KUKURUZNA KIFLICA </a:t>
            </a:r>
          </a:p>
          <a:p>
            <a:r>
              <a:rPr lang="hr-HR" b="1" dirty="0" smtClean="0"/>
              <a:t>UTORAK:         PIROŠKA S HRENOVKOM, CONCERTO MINI CROISSANT</a:t>
            </a:r>
          </a:p>
          <a:p>
            <a:r>
              <a:rPr lang="hr-HR" b="1" dirty="0" smtClean="0"/>
              <a:t>SRIJEDA:        HOT DOG SA SIROM </a:t>
            </a:r>
          </a:p>
          <a:p>
            <a:r>
              <a:rPr lang="hr-HR" b="1" dirty="0" smtClean="0"/>
              <a:t>ČETVRTAK :    ŠTAPIĆ SA LJEŠNJACIMA, CROISSANT </a:t>
            </a:r>
          </a:p>
          <a:p>
            <a:r>
              <a:rPr lang="hr-HR" b="1" smtClean="0"/>
              <a:t>PETAK:           </a:t>
            </a:r>
            <a:r>
              <a:rPr lang="hr-HR" b="1" dirty="0" smtClean="0"/>
              <a:t>BUREK MOTANI SA SIROM </a:t>
            </a:r>
          </a:p>
          <a:p>
            <a:endParaRPr lang="hr-HR" b="1" dirty="0"/>
          </a:p>
        </p:txBody>
      </p:sp>
      <p:pic>
        <p:nvPicPr>
          <p:cNvPr id="4104" name="Picture 8" descr="Peciva – PAN-P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581" y="2883490"/>
            <a:ext cx="2533880" cy="203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Burek mali motani Mlinar 150 g - Akcija - Njuškalo kataloz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266" y="4152994"/>
            <a:ext cx="2611915" cy="153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246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p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</TotalTime>
  <Words>161</Words>
  <Application>Microsoft Office PowerPoint</Application>
  <PresentationFormat>Široki zaslon</PresentationFormat>
  <Paragraphs>25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Sapun</vt:lpstr>
      <vt:lpstr>Školski jelovnik</vt:lpstr>
      <vt:lpstr>1. Tjedan </vt:lpstr>
      <vt:lpstr>2. Tjedan </vt:lpstr>
      <vt:lpstr>3. Tjedan</vt:lpstr>
      <vt:lpstr>4. Tjedan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Školski jelovnik</dc:title>
  <dc:creator>Korisnik</dc:creator>
  <cp:lastModifiedBy>Korisnik</cp:lastModifiedBy>
  <cp:revision>9</cp:revision>
  <dcterms:created xsi:type="dcterms:W3CDTF">2025-02-13T07:02:56Z</dcterms:created>
  <dcterms:modified xsi:type="dcterms:W3CDTF">2025-03-27T09:45:29Z</dcterms:modified>
</cp:coreProperties>
</file>